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9"/>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21" r:id="rId26"/>
    <p:sldId id="622" r:id="rId27"/>
    <p:sldId id="623" r:id="rId28"/>
    <p:sldId id="624" r:id="rId29"/>
    <p:sldId id="625" r:id="rId30"/>
    <p:sldId id="626" r:id="rId31"/>
    <p:sldId id="627" r:id="rId32"/>
    <p:sldId id="628" r:id="rId33"/>
    <p:sldId id="631" r:id="rId34"/>
    <p:sldId id="604" r:id="rId35"/>
    <p:sldId id="605"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1.emf"/><Relationship Id="rId10"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858447" y="1729897"/>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314341" y="813579"/>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980" y="1883091"/>
            <a:ext cx="715487" cy="780290"/>
          </a:xfrm>
          <a:prstGeom prst="rect">
            <a:avLst/>
          </a:prstGeom>
          <a:solidFill>
            <a:schemeClr val="bg1"/>
          </a:solidFill>
        </p:spPr>
      </p:pic>
      <p:sp>
        <p:nvSpPr>
          <p:cNvPr id="31" name="TextBox 30"/>
          <p:cNvSpPr txBox="1"/>
          <p:nvPr/>
        </p:nvSpPr>
        <p:spPr>
          <a:xfrm>
            <a:off x="2064229" y="1992624"/>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94149" y="2436624"/>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75124" y="2920964"/>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6031587" y="3771156"/>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953991" y="1171485"/>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118260" y="3056690"/>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http:10011</a:t>
            </a:r>
          </a:p>
          <a:p>
            <a:pPr>
              <a:lnSpc>
                <a:spcPct val="90000"/>
              </a:lnSpc>
              <a:spcAft>
                <a:spcPts val="600"/>
              </a:spcAft>
            </a:pPr>
            <a:r>
              <a:rPr lang="en-US" sz="1400" dirty="0" smtClean="0">
                <a:solidFill>
                  <a:schemeClr val="bg1"/>
                </a:solidFill>
              </a:rPr>
              <a:t>http:10012</a:t>
            </a:r>
          </a:p>
        </p:txBody>
      </p:sp>
      <p:sp>
        <p:nvSpPr>
          <p:cNvPr id="35" name="TextBox 34"/>
          <p:cNvSpPr txBox="1"/>
          <p:nvPr/>
        </p:nvSpPr>
        <p:spPr>
          <a:xfrm>
            <a:off x="8826857" y="177243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http:10010</a:t>
            </a:r>
          </a:p>
        </p:txBody>
      </p:sp>
      <p:cxnSp>
        <p:nvCxnSpPr>
          <p:cNvPr id="63" name="Straight Arrow Connector 62"/>
          <p:cNvCxnSpPr/>
          <p:nvPr/>
        </p:nvCxnSpPr>
        <p:spPr>
          <a:xfrm flipV="1">
            <a:off x="7249060" y="1792304"/>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9045373" y="4192824"/>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953991" y="2612291"/>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759841" y="317999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http:10011</a:t>
            </a:r>
          </a:p>
        </p:txBody>
      </p:sp>
      <p:sp>
        <p:nvSpPr>
          <p:cNvPr id="62" name="TextBox 61"/>
          <p:cNvSpPr txBox="1"/>
          <p:nvPr/>
        </p:nvSpPr>
        <p:spPr>
          <a:xfrm>
            <a:off x="8905694" y="472589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http:10012</a:t>
            </a:r>
          </a:p>
        </p:txBody>
      </p:sp>
      <p:cxnSp>
        <p:nvCxnSpPr>
          <p:cNvPr id="75" name="Straight Arrow Connector 74"/>
          <p:cNvCxnSpPr/>
          <p:nvPr/>
        </p:nvCxnSpPr>
        <p:spPr>
          <a:xfrm>
            <a:off x="7250045" y="3124694"/>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234531" y="3124694"/>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962199" y="3148468"/>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45799" y="2503899"/>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http:10010</a:t>
            </a:r>
          </a:p>
        </p:txBody>
      </p:sp>
      <p:grpSp>
        <p:nvGrpSpPr>
          <p:cNvPr id="32" name="Group 31"/>
          <p:cNvGrpSpPr/>
          <p:nvPr/>
        </p:nvGrpSpPr>
        <p:grpSpPr bwMode="black">
          <a:xfrm>
            <a:off x="7586039" y="235429"/>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6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32</TotalTime>
  <Words>2684</Words>
  <Application>Microsoft Office PowerPoint</Application>
  <PresentationFormat>Widescreen</PresentationFormat>
  <Paragraphs>410</Paragraphs>
  <Slides>34</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15</cp:revision>
  <cp:lastPrinted>2014-03-26T17:46:13Z</cp:lastPrinted>
  <dcterms:created xsi:type="dcterms:W3CDTF">2015-04-24T19:16:14Z</dcterms:created>
  <dcterms:modified xsi:type="dcterms:W3CDTF">2015-05-11T13:13:44Z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